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60" r:id="rId4"/>
    <p:sldId id="262" r:id="rId5"/>
    <p:sldId id="263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1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13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8865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19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30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02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68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3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6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9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4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6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9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6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702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9D0DD-2FC5-47A3-B923-12063C4B1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 dirty="0"/>
              <a:t>Setting up an AWS Account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B0035-BB59-41D8-BABE-402163F08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endParaRPr lang="en-IN">
              <a:solidFill>
                <a:srgbClr val="64B32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 descr="A light trail using fire">
            <a:extLst>
              <a:ext uri="{FF2B5EF4-FFF2-40B4-BE49-F238E27FC236}">
                <a16:creationId xmlns:a16="http://schemas.microsoft.com/office/drawing/2014/main" id="{F86E2518-ABFE-4BE7-B029-61CE13027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23" r="-1" b="26543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5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D6201-6066-4C8E-BA69-CB6B34FFA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7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44F8B-55B9-4FA1-B09C-5F175E7D1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3FFCB4-07C3-4743-A113-F69FF67FD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03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512-32AD-4342-9623-D107B83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AWS Management Console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F8BE5-5063-4A51-8449-5FDDFB9ED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87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C39BB80-C0FE-4F61-BCC9-9A3A01490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D9FE30-05B3-496E-8508-098A26D88596}"/>
              </a:ext>
            </a:extLst>
          </p:cNvPr>
          <p:cNvSpPr/>
          <p:nvPr/>
        </p:nvSpPr>
        <p:spPr>
          <a:xfrm>
            <a:off x="8930640" y="1016000"/>
            <a:ext cx="2367280" cy="1117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10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F1962-D0BF-476F-820E-C5B59DC02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E68F1D-82DC-409E-8A83-7467C08C16C8}"/>
              </a:ext>
            </a:extLst>
          </p:cNvPr>
          <p:cNvSpPr/>
          <p:nvPr/>
        </p:nvSpPr>
        <p:spPr>
          <a:xfrm>
            <a:off x="1544320" y="2346960"/>
            <a:ext cx="3616960" cy="271272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25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881350-A22D-434E-9E43-593D872B0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65C157-EDCF-4D37-A696-FF98700DBC03}"/>
              </a:ext>
            </a:extLst>
          </p:cNvPr>
          <p:cNvSpPr/>
          <p:nvPr/>
        </p:nvSpPr>
        <p:spPr>
          <a:xfrm>
            <a:off x="3068320" y="1005840"/>
            <a:ext cx="1503680" cy="76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C4A240-9517-4987-B9BA-0D3EEEB62ABA}"/>
              </a:ext>
            </a:extLst>
          </p:cNvPr>
          <p:cNvSpPr/>
          <p:nvPr/>
        </p:nvSpPr>
        <p:spPr>
          <a:xfrm>
            <a:off x="3363594" y="2400300"/>
            <a:ext cx="2732405" cy="76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91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39D53906-7814-4D5C-A7A3-B65B9D955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" b="40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1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EFD4865-081F-4C26-9D55-8686EE448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" b="40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5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D2FF5B-DD64-4389-8A61-76F48BB08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643467"/>
            <a:ext cx="10977231" cy="5571065"/>
          </a:xfrm>
          <a:prstGeom prst="rect">
            <a:avLst/>
          </a:prstGeom>
        </p:spPr>
      </p:pic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2777CBB-BDAA-4277-9DC6-C4514020E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" b="7486"/>
          <a:stretch/>
        </p:blipFill>
        <p:spPr>
          <a:xfrm>
            <a:off x="772925" y="804334"/>
            <a:ext cx="10655497" cy="5249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7550C9D-0581-4A6F-A1C5-5D4C03EE27F7}"/>
              </a:ext>
            </a:extLst>
          </p:cNvPr>
          <p:cNvSpPr/>
          <p:nvPr/>
        </p:nvSpPr>
        <p:spPr>
          <a:xfrm>
            <a:off x="1493520" y="5110480"/>
            <a:ext cx="3789680" cy="9956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93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DCFED-48FB-419F-BB12-775251EF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8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62CBA76-FF26-4AC1-9C7F-730C712A7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4F8569-72C7-49F2-A8F9-ADC463919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1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A061A4-A6A0-48B7-A6A2-4E6168749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A511D-F685-4FB1-A6A0-5794D5B1A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9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8FA3-B00A-4C15-A3BD-064CE4A3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 err="1"/>
              <a:t>SignUp</a:t>
            </a:r>
            <a:r>
              <a:rPr lang="en-US" dirty="0"/>
              <a:t> - </a:t>
            </a:r>
            <a:r>
              <a:rPr lang="en-US" dirty="0" err="1"/>
              <a:t>Relogin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028A-31AC-4319-A558-2220E4110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106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2231C"/>
      </a:dk2>
      <a:lt2>
        <a:srgbClr val="F2F0F3"/>
      </a:lt2>
      <a:accent1>
        <a:srgbClr val="64B32A"/>
      </a:accent1>
      <a:accent2>
        <a:srgbClr val="93AA1D"/>
      </a:accent2>
      <a:accent3>
        <a:srgbClr val="C09B2E"/>
      </a:accent3>
      <a:accent4>
        <a:srgbClr val="CA5922"/>
      </a:accent4>
      <a:accent5>
        <a:srgbClr val="DC3443"/>
      </a:accent5>
      <a:accent6>
        <a:srgbClr val="CA2277"/>
      </a:accent6>
      <a:hlink>
        <a:srgbClr val="BF4B41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14</Words>
  <Application>Microsoft Office PowerPoint</Application>
  <PresentationFormat>Widescreen</PresentationFormat>
  <Paragraphs>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Bookman Old Style</vt:lpstr>
      <vt:lpstr>Franklin Gothic Book</vt:lpstr>
      <vt:lpstr>Wingdings 2</vt:lpstr>
      <vt:lpstr>SlateVTI</vt:lpstr>
      <vt:lpstr>Setting up an AWS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SignUp - Relogin</vt:lpstr>
      <vt:lpstr>PowerPoint Presentation</vt:lpstr>
      <vt:lpstr>PowerPoint Presentation</vt:lpstr>
      <vt:lpstr>PowerPoint Presentation</vt:lpstr>
      <vt:lpstr>Click on AWS Management Console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an AWS Account</dc:title>
  <dc:creator>Jismi Mary</dc:creator>
  <cp:lastModifiedBy>Jismi Mary</cp:lastModifiedBy>
  <cp:revision>8</cp:revision>
  <dcterms:created xsi:type="dcterms:W3CDTF">2021-05-11T12:18:03Z</dcterms:created>
  <dcterms:modified xsi:type="dcterms:W3CDTF">2021-05-11T14:27:41Z</dcterms:modified>
</cp:coreProperties>
</file>